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5793" r:id="rId1"/>
  </p:sldMasterIdLst>
  <p:notesMasterIdLst>
    <p:notesMasterId r:id="rId6"/>
  </p:notesMasterIdLst>
  <p:sldIdLst>
    <p:sldId id="1072" r:id="rId2"/>
    <p:sldId id="370" r:id="rId3"/>
    <p:sldId id="1070" r:id="rId4"/>
    <p:sldId id="1071" r:id="rId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000"/>
    <a:srgbClr val="FF99FF"/>
    <a:srgbClr val="FFCCFF"/>
    <a:srgbClr val="FF66FF"/>
    <a:srgbClr val="FF00FF"/>
    <a:srgbClr val="FFCC00"/>
    <a:srgbClr val="66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6434" autoAdjust="0"/>
  </p:normalViewPr>
  <p:slideViewPr>
    <p:cSldViewPr>
      <p:cViewPr varScale="1">
        <p:scale>
          <a:sx n="95" d="100"/>
          <a:sy n="95" d="100"/>
        </p:scale>
        <p:origin x="4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ABC6D62-51A6-4A0E-AFA2-816619D36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E27E7C-D902-4CC3-9773-D0DF910325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2DF1444-F52C-4571-AD9B-081F3F2880EA}" type="datetimeFigureOut">
              <a:rPr lang="en-US" altLang="en-US"/>
              <a:pPr>
                <a:defRPr/>
              </a:pPr>
              <a:t>7/22/2018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5B2DBB8C-BC07-4745-8873-12FD028D2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433E1C5-608D-4993-8937-FC372A33A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33B149-EF11-415B-9EB5-7BA5CD5425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E3FA83-89B6-4F3B-AE12-05F9275C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EDB8A5-A690-45B1-9F71-6CEB1B2DBD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435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15116-4929-4869-8E74-AF5118A6E503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D7B23-7FE6-4F49-AC0D-B6585EC43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8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ED182-642E-4F85-9496-37C81A9077C3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1B2E-D058-429C-9A9D-7F923584BB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5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6FB63-59AA-44FF-93B5-E02C067AF02A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AA242-909F-4002-AE8A-3BA9FE52A2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2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00765-5FD3-4EFE-9A33-2E36D7BA1B5C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D7E24-0857-4F38-AE27-F85AA1A1FB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8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1D82D-07D5-41EC-9273-33AEA2A06DEE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C8E5C-FBC7-4BBE-9CA0-CA6B533FCA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2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3CFA0-0C67-4CF3-B25E-910C99BBE829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55831-0E32-43B8-883C-117B17AF5C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53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C837D-686D-4913-8A9A-3EFDA70B3E00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A1E1C-66E1-4D0A-8733-E4E4737789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15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B5498-E0BD-4AF5-B916-7A4DEA2A15EC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099FA-DC91-4098-AC06-6200298447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0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CBFD7-0982-4A67-BA43-3E4486384462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C5DC9-607C-4BB6-A8F1-54F5C777C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1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4" y="143510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BEC0C-3E29-4885-B1E2-7E5B4F4DB9E1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EEE-9332-478D-868C-B26C058C2E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60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82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F9034-E347-4478-BB8A-CC902AF90FE7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62F71-DB98-4846-8631-43F1E3378A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DD310C-98D4-45EA-8548-A9982466C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89CE80-1290-4648-B96A-8A4D7A64623C}" type="datetimeFigureOut">
              <a:rPr lang="en-US"/>
              <a:pPr>
                <a:defRPr/>
              </a:pPr>
              <a:t>7/22/2018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8C252F-2747-448A-BFFA-02E237145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09EF52-0E9A-4A07-BE22-5F529AAAC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75CC13-B0B9-4807-A7D5-A3C41AC967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6331" r:id="rId1"/>
    <p:sldLayoutId id="2147506332" r:id="rId2"/>
    <p:sldLayoutId id="2147506333" r:id="rId3"/>
    <p:sldLayoutId id="2147506334" r:id="rId4"/>
    <p:sldLayoutId id="2147506335" r:id="rId5"/>
    <p:sldLayoutId id="2147506336" r:id="rId6"/>
    <p:sldLayoutId id="2147506337" r:id="rId7"/>
    <p:sldLayoutId id="2147506338" r:id="rId8"/>
    <p:sldLayoutId id="2147506339" r:id="rId9"/>
    <p:sldLayoutId id="2147506340" r:id="rId10"/>
    <p:sldLayoutId id="21475063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extBox 3"/>
          <p:cNvSpPr txBox="1">
            <a:spLocks noChangeArrowheads="1"/>
          </p:cNvSpPr>
          <p:nvPr/>
        </p:nvSpPr>
        <p:spPr bwMode="auto">
          <a:xfrm>
            <a:off x="-596900" y="2286000"/>
            <a:ext cx="97536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 dirty="0">
                <a:solidFill>
                  <a:srgbClr val="760000"/>
                </a:solidFill>
                <a:ea typeface="SimSun" panose="02010600030101010101" pitchFamily="2" charset="-122"/>
              </a:rPr>
              <a:t>我的神我要敬拜你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 dirty="0">
                <a:solidFill>
                  <a:srgbClr val="760000"/>
                </a:solidFill>
                <a:ea typeface="SimSun" panose="02010600030101010101" pitchFamily="2" charset="-122"/>
              </a:rPr>
              <a:t>Worship you, Oh Lord, I worship you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zh-CN" sz="3600" b="1" i="1" dirty="0">
              <a:solidFill>
                <a:srgbClr val="1F497D"/>
              </a:solidFill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extBox 3"/>
          <p:cNvSpPr txBox="1">
            <a:spLocks noChangeArrowheads="1"/>
          </p:cNvSpPr>
          <p:nvPr/>
        </p:nvSpPr>
        <p:spPr bwMode="auto">
          <a:xfrm>
            <a:off x="685800" y="990600"/>
            <a:ext cx="97536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>
                <a:solidFill>
                  <a:schemeClr val="tx2"/>
                </a:solidFill>
                <a:ea typeface="SimSun" panose="02010600030101010101" pitchFamily="2" charset="-122"/>
              </a:rPr>
              <a:t>我的神我要敬拜你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chemeClr val="tx2"/>
                </a:solidFill>
                <a:ea typeface="SimSun" panose="02010600030101010101" pitchFamily="2" charset="-122"/>
              </a:rPr>
              <a:t>Worship you, Oh Lord, I worship you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>
                <a:solidFill>
                  <a:schemeClr val="tx2"/>
                </a:solidFill>
                <a:ea typeface="SimSun" panose="02010600030101010101" pitchFamily="2" charset="-122"/>
              </a:rPr>
              <a:t>我的心深深地爱你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chemeClr val="tx2"/>
                </a:solidFill>
                <a:ea typeface="SimSun" panose="02010600030101010101" pitchFamily="2" charset="-122"/>
              </a:rPr>
              <a:t>Love you Lord with all of my heart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>
                <a:solidFill>
                  <a:schemeClr val="tx2"/>
                </a:solidFill>
                <a:ea typeface="SimSun" panose="02010600030101010101" pitchFamily="2" charset="-122"/>
              </a:rPr>
              <a:t>在你的座前，我思想你恩典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chemeClr val="tx2"/>
                </a:solidFill>
                <a:ea typeface="SimSun" panose="02010600030101010101" pitchFamily="2" charset="-122"/>
              </a:rPr>
              <a:t>Bring me to your throne,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chemeClr val="tx2"/>
                </a:solidFill>
                <a:ea typeface="SimSun" panose="02010600030101010101" pitchFamily="2" charset="-122"/>
              </a:rPr>
              <a:t>I want to be with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Box 3"/>
          <p:cNvSpPr txBox="1">
            <a:spLocks noChangeArrowheads="1"/>
          </p:cNvSpPr>
          <p:nvPr/>
        </p:nvSpPr>
        <p:spPr bwMode="auto">
          <a:xfrm>
            <a:off x="685800" y="990600"/>
            <a:ext cx="9753600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>
                <a:solidFill>
                  <a:srgbClr val="1F497D"/>
                </a:solidFill>
                <a:ea typeface="SimSun" panose="02010600030101010101" pitchFamily="2" charset="-122"/>
              </a:rPr>
              <a:t>我的心赞美敬拜你。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rgbClr val="1F497D"/>
                </a:solidFill>
                <a:ea typeface="SimSun" panose="02010600030101010101" pitchFamily="2" charset="-122"/>
              </a:rPr>
              <a:t>Let my heart worship you alone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>
                <a:solidFill>
                  <a:srgbClr val="1F497D"/>
                </a:solidFill>
                <a:ea typeface="SimSun" panose="02010600030101010101" pitchFamily="2" charset="-122"/>
              </a:rPr>
              <a:t>你是我心灵的满足，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rgbClr val="1F497D"/>
                </a:solidFill>
                <a:ea typeface="SimSun" panose="02010600030101010101" pitchFamily="2" charset="-122"/>
              </a:rPr>
              <a:t>You are my desire. You are my joy.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>
                <a:solidFill>
                  <a:srgbClr val="1F497D"/>
                </a:solidFill>
                <a:ea typeface="SimSun" panose="02010600030101010101" pitchFamily="2" charset="-122"/>
              </a:rPr>
              <a:t>你是我唯一的喜乐，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rgbClr val="1F497D"/>
                </a:solidFill>
                <a:ea typeface="SimSun" panose="02010600030101010101" pitchFamily="2" charset="-122"/>
              </a:rPr>
              <a:t>Love you Lord with all of my might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zh-CN" sz="3600" b="1" i="1">
              <a:solidFill>
                <a:srgbClr val="1F497D"/>
              </a:solidFill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extBox 3"/>
          <p:cNvSpPr txBox="1">
            <a:spLocks noChangeArrowheads="1"/>
          </p:cNvSpPr>
          <p:nvPr/>
        </p:nvSpPr>
        <p:spPr bwMode="auto">
          <a:xfrm>
            <a:off x="685800" y="990600"/>
            <a:ext cx="9753600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>
                <a:solidFill>
                  <a:srgbClr val="1F497D"/>
                </a:solidFill>
                <a:ea typeface="SimSun" panose="02010600030101010101" pitchFamily="2" charset="-122"/>
              </a:rPr>
              <a:t>在你的座前，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rgbClr val="1F497D"/>
                </a:solidFill>
                <a:ea typeface="SimSun" panose="02010600030101010101" pitchFamily="2" charset="-122"/>
              </a:rPr>
              <a:t>Bring me to your throne,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>
                <a:solidFill>
                  <a:srgbClr val="1F497D"/>
                </a:solidFill>
                <a:ea typeface="SimSun" panose="02010600030101010101" pitchFamily="2" charset="-122"/>
              </a:rPr>
              <a:t>我思想你恩典，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rgbClr val="1F497D"/>
                </a:solidFill>
                <a:ea typeface="SimSun" panose="02010600030101010101" pitchFamily="2" charset="-122"/>
              </a:rPr>
              <a:t>I want to be with you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4400" b="1">
                <a:solidFill>
                  <a:srgbClr val="1F497D"/>
                </a:solidFill>
                <a:ea typeface="SimSun" panose="02010600030101010101" pitchFamily="2" charset="-122"/>
              </a:rPr>
              <a:t>我的神我要敬拜你。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CN" sz="3600" b="1" i="1">
                <a:solidFill>
                  <a:srgbClr val="1F497D"/>
                </a:solidFill>
                <a:ea typeface="SimSun" panose="02010600030101010101" pitchFamily="2" charset="-122"/>
              </a:rPr>
              <a:t>Praise you Lord, you are worthy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zh-CN" sz="3600" b="1" i="1">
              <a:solidFill>
                <a:srgbClr val="1F497D"/>
              </a:solidFill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7017</TotalTime>
  <Words>166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新細明體</vt:lpstr>
      <vt:lpstr>SimSun</vt:lpstr>
      <vt:lpstr>Arial</vt:lpstr>
      <vt:lpstr>Calibri</vt:lpstr>
      <vt:lpstr>Times New Roman</vt:lpstr>
      <vt:lpstr>16_Office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482</cp:revision>
  <dcterms:created xsi:type="dcterms:W3CDTF">1999-09-19T02:56:02Z</dcterms:created>
  <dcterms:modified xsi:type="dcterms:W3CDTF">2018-07-22T20:31:03Z</dcterms:modified>
</cp:coreProperties>
</file>